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5"/>
  </p:notesMasterIdLst>
  <p:sldIdLst>
    <p:sldId id="265" r:id="rId6"/>
    <p:sldId id="257" r:id="rId7"/>
    <p:sldId id="266" r:id="rId8"/>
    <p:sldId id="282" r:id="rId9"/>
    <p:sldId id="283" r:id="rId10"/>
    <p:sldId id="284" r:id="rId11"/>
    <p:sldId id="258" r:id="rId12"/>
    <p:sldId id="259" r:id="rId13"/>
    <p:sldId id="285" r:id="rId14"/>
    <p:sldId id="268" r:id="rId15"/>
    <p:sldId id="260" r:id="rId16"/>
    <p:sldId id="276" r:id="rId17"/>
    <p:sldId id="269" r:id="rId18"/>
    <p:sldId id="271" r:id="rId19"/>
    <p:sldId id="281" r:id="rId20"/>
    <p:sldId id="27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8772" autoAdjust="0"/>
  </p:normalViewPr>
  <p:slideViewPr>
    <p:cSldViewPr snapToGrid="0" snapToObjects="1">
      <p:cViewPr varScale="1">
        <p:scale>
          <a:sx n="103" d="100"/>
          <a:sy n="103" d="100"/>
        </p:scale>
        <p:origin x="-1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54D61-6892-1146-B4AD-040E29EDF0CC}" type="doc">
      <dgm:prSet loTypeId="urn:microsoft.com/office/officeart/2005/8/layout/radial6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0B7F60-E927-F348-8FE7-C4798101910A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latin typeface="Arial Black" pitchFamily="34" charset="0"/>
              <a:cs typeface="Tahoma"/>
            </a:rPr>
            <a:t>Your Library</a:t>
          </a:r>
        </a:p>
        <a:p>
          <a:r>
            <a:rPr lang="en-US" sz="2400" dirty="0" smtClean="0">
              <a:latin typeface="Arial Black" pitchFamily="34" charset="0"/>
              <a:cs typeface="Tahoma"/>
            </a:rPr>
            <a:t>&amp; Your Users</a:t>
          </a:r>
          <a:endParaRPr lang="en-US" sz="2400" dirty="0">
            <a:latin typeface="Arial Black" pitchFamily="34" charset="0"/>
            <a:cs typeface="Tahoma"/>
          </a:endParaRPr>
        </a:p>
      </dgm:t>
    </dgm:pt>
    <dgm:pt modelId="{5866E144-1E1B-5242-90F7-3524E8B6CAE9}" type="parTrans" cxnId="{3BBF88FE-5B05-4149-A44A-A688D57DCF41}">
      <dgm:prSet/>
      <dgm:spPr/>
      <dgm:t>
        <a:bodyPr/>
        <a:lstStyle/>
        <a:p>
          <a:endParaRPr lang="en-US"/>
        </a:p>
      </dgm:t>
    </dgm:pt>
    <dgm:pt modelId="{B2F07B15-55A2-244E-9717-4E94A883E384}" type="sibTrans" cxnId="{3BBF88FE-5B05-4149-A44A-A688D57DCF41}">
      <dgm:prSet/>
      <dgm:spPr/>
      <dgm:t>
        <a:bodyPr/>
        <a:lstStyle/>
        <a:p>
          <a:endParaRPr lang="en-US"/>
        </a:p>
      </dgm:t>
    </dgm:pt>
    <dgm:pt modelId="{52139ADE-5B0E-1244-A8C4-64A2B30C921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>
              <a:latin typeface="Arial Black" pitchFamily="34" charset="0"/>
              <a:cs typeface="Tahoma"/>
            </a:rPr>
            <a:t>NNELS</a:t>
          </a:r>
          <a:br>
            <a:rPr lang="en-US" sz="2000" dirty="0" smtClean="0">
              <a:latin typeface="Arial Black" pitchFamily="34" charset="0"/>
              <a:cs typeface="Tahoma"/>
            </a:rPr>
          </a:br>
          <a:r>
            <a:rPr lang="en-US" sz="2000" dirty="0" smtClean="0">
              <a:latin typeface="Arial Black" pitchFamily="34" charset="0"/>
              <a:cs typeface="Tahoma"/>
            </a:rPr>
            <a:t>Network</a:t>
          </a:r>
          <a:endParaRPr lang="en-US" sz="2000" dirty="0">
            <a:latin typeface="Arial Black" pitchFamily="34" charset="0"/>
            <a:cs typeface="Tahoma"/>
          </a:endParaRPr>
        </a:p>
      </dgm:t>
    </dgm:pt>
    <dgm:pt modelId="{0060B66A-B887-7845-9ADE-4FB1FDD731F1}" type="parTrans" cxnId="{80FADDB0-068E-9A42-9BD6-6961E7381D4E}">
      <dgm:prSet/>
      <dgm:spPr/>
      <dgm:t>
        <a:bodyPr/>
        <a:lstStyle/>
        <a:p>
          <a:endParaRPr lang="en-US"/>
        </a:p>
      </dgm:t>
    </dgm:pt>
    <dgm:pt modelId="{122079CB-DF50-E14F-8ED9-81E1674C00B0}" type="sibTrans" cxnId="{80FADDB0-068E-9A42-9BD6-6961E7381D4E}">
      <dgm:prSet/>
      <dgm:spPr/>
      <dgm:t>
        <a:bodyPr/>
        <a:lstStyle/>
        <a:p>
          <a:endParaRPr lang="en-US"/>
        </a:p>
      </dgm:t>
    </dgm:pt>
    <dgm:pt modelId="{759178F7-975A-844C-BE8D-9A1A23645540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latin typeface="Arial Black" pitchFamily="34" charset="0"/>
              <a:cs typeface="Tahoma"/>
            </a:rPr>
            <a:t>Collections</a:t>
          </a:r>
          <a:endParaRPr lang="en-US" sz="1600" dirty="0">
            <a:latin typeface="Arial Black" pitchFamily="34" charset="0"/>
            <a:cs typeface="Tahoma"/>
          </a:endParaRPr>
        </a:p>
      </dgm:t>
    </dgm:pt>
    <dgm:pt modelId="{378C28EF-743A-2741-B9BB-AEC74B78BBD8}" type="parTrans" cxnId="{CF89036D-9841-DE43-9301-921257E4FEE7}">
      <dgm:prSet/>
      <dgm:spPr/>
      <dgm:t>
        <a:bodyPr/>
        <a:lstStyle/>
        <a:p>
          <a:endParaRPr lang="en-US"/>
        </a:p>
      </dgm:t>
    </dgm:pt>
    <dgm:pt modelId="{307E34E2-002E-4145-B21D-67E26EC9BA62}" type="sibTrans" cxnId="{CF89036D-9841-DE43-9301-921257E4FEE7}">
      <dgm:prSet/>
      <dgm:spPr/>
      <dgm:t>
        <a:bodyPr/>
        <a:lstStyle/>
        <a:p>
          <a:endParaRPr lang="en-US"/>
        </a:p>
      </dgm:t>
    </dgm:pt>
    <dgm:pt modelId="{9F51B7E6-C218-1443-A436-D9787141536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latin typeface="Arial Black" pitchFamily="34" charset="0"/>
              <a:cs typeface="Tahoma"/>
            </a:rPr>
            <a:t>Authentication</a:t>
          </a:r>
          <a:endParaRPr lang="en-US" sz="1200" dirty="0">
            <a:latin typeface="Arial Black" pitchFamily="34" charset="0"/>
            <a:cs typeface="Tahoma"/>
          </a:endParaRPr>
        </a:p>
      </dgm:t>
    </dgm:pt>
    <dgm:pt modelId="{F7E40D3D-2D3B-9349-8164-42EACBBBC77E}" type="parTrans" cxnId="{C84530F6-F416-344F-95F3-0AAE6708E1D4}">
      <dgm:prSet/>
      <dgm:spPr/>
      <dgm:t>
        <a:bodyPr/>
        <a:lstStyle/>
        <a:p>
          <a:endParaRPr lang="en-US"/>
        </a:p>
      </dgm:t>
    </dgm:pt>
    <dgm:pt modelId="{B673048F-748C-3F47-8712-AF6DF2708ECA}" type="sibTrans" cxnId="{C84530F6-F416-344F-95F3-0AAE6708E1D4}">
      <dgm:prSet/>
      <dgm:spPr/>
      <dgm:t>
        <a:bodyPr/>
        <a:lstStyle/>
        <a:p>
          <a:endParaRPr lang="en-US"/>
        </a:p>
      </dgm:t>
    </dgm:pt>
    <dgm:pt modelId="{97E80F20-F98D-C348-A1F3-2D883E3888A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000" dirty="0" smtClean="0">
              <a:latin typeface="Arial Black" pitchFamily="34" charset="0"/>
              <a:cs typeface="Tahoma"/>
            </a:rPr>
            <a:t>Media</a:t>
          </a:r>
          <a:br>
            <a:rPr lang="en-US" sz="2000" dirty="0" smtClean="0">
              <a:latin typeface="Arial Black" pitchFamily="34" charset="0"/>
              <a:cs typeface="Tahoma"/>
            </a:rPr>
          </a:br>
          <a:r>
            <a:rPr lang="en-US" sz="2000" dirty="0" smtClean="0">
              <a:latin typeface="Arial Black" pitchFamily="34" charset="0"/>
              <a:cs typeface="Tahoma"/>
            </a:rPr>
            <a:t>&amp; Devices</a:t>
          </a:r>
          <a:endParaRPr lang="en-US" sz="2000" dirty="0">
            <a:latin typeface="Arial Black" pitchFamily="34" charset="0"/>
            <a:cs typeface="Tahoma"/>
          </a:endParaRPr>
        </a:p>
      </dgm:t>
    </dgm:pt>
    <dgm:pt modelId="{A6DCF058-FAD8-3449-A7E9-74C8BFD13F31}" type="parTrans" cxnId="{59403641-7C7E-DC41-A22D-90D973EA8D0B}">
      <dgm:prSet/>
      <dgm:spPr/>
      <dgm:t>
        <a:bodyPr/>
        <a:lstStyle/>
        <a:p>
          <a:endParaRPr lang="en-US"/>
        </a:p>
      </dgm:t>
    </dgm:pt>
    <dgm:pt modelId="{4F3DF17D-0E81-BF4D-943E-C4FB74A8DBC7}" type="sibTrans" cxnId="{59403641-7C7E-DC41-A22D-90D973EA8D0B}">
      <dgm:prSet/>
      <dgm:spPr/>
      <dgm:t>
        <a:bodyPr/>
        <a:lstStyle/>
        <a:p>
          <a:endParaRPr lang="en-US"/>
        </a:p>
      </dgm:t>
    </dgm:pt>
    <dgm:pt modelId="{4045067F-2B1D-6849-9281-9CF676DE71B4}">
      <dgm:prSet phldrT="[Text]"/>
      <dgm:spPr/>
      <dgm:t>
        <a:bodyPr/>
        <a:lstStyle/>
        <a:p>
          <a:endParaRPr lang="en-US" dirty="0"/>
        </a:p>
      </dgm:t>
    </dgm:pt>
    <dgm:pt modelId="{6C83F90A-493A-D44F-8388-8AB494F17E30}" type="parTrans" cxnId="{9D8310D0-3BC6-1D4D-A99B-4A46246D699D}">
      <dgm:prSet/>
      <dgm:spPr/>
      <dgm:t>
        <a:bodyPr/>
        <a:lstStyle/>
        <a:p>
          <a:endParaRPr lang="en-US"/>
        </a:p>
      </dgm:t>
    </dgm:pt>
    <dgm:pt modelId="{A4BA0E6C-5A4B-3247-BC00-0E44E2FF3099}" type="sibTrans" cxnId="{9D8310D0-3BC6-1D4D-A99B-4A46246D699D}">
      <dgm:prSet/>
      <dgm:spPr/>
      <dgm:t>
        <a:bodyPr/>
        <a:lstStyle/>
        <a:p>
          <a:endParaRPr lang="en-US"/>
        </a:p>
      </dgm:t>
    </dgm:pt>
    <dgm:pt modelId="{20A59A89-C1B3-BF48-A73F-F4467A5556B5}" type="pres">
      <dgm:prSet presAssocID="{08954D61-6892-1146-B4AD-040E29EDF0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8B04E1-4C23-2648-8640-08EF81B76B40}" type="pres">
      <dgm:prSet presAssocID="{0C0B7F60-E927-F348-8FE7-C4798101910A}" presName="centerShape" presStyleLbl="node0" presStyleIdx="0" presStyleCnt="1"/>
      <dgm:spPr/>
      <dgm:t>
        <a:bodyPr/>
        <a:lstStyle/>
        <a:p>
          <a:endParaRPr lang="en-US"/>
        </a:p>
      </dgm:t>
    </dgm:pt>
    <dgm:pt modelId="{5D1799C6-BB82-C641-BBD5-870E8D59057D}" type="pres">
      <dgm:prSet presAssocID="{52139ADE-5B0E-1244-A8C4-64A2B30C9218}" presName="node" presStyleLbl="node1" presStyleIdx="0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66FF3-9723-234A-AE7C-26AB56C8E5CC}" type="pres">
      <dgm:prSet presAssocID="{52139ADE-5B0E-1244-A8C4-64A2B30C9218}" presName="dummy" presStyleCnt="0"/>
      <dgm:spPr/>
    </dgm:pt>
    <dgm:pt modelId="{028286E0-2584-3F43-84B5-1B5E87271B04}" type="pres">
      <dgm:prSet presAssocID="{122079CB-DF50-E14F-8ED9-81E1674C00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4010A8C-418A-B34A-AD76-68EE198ED30C}" type="pres">
      <dgm:prSet presAssocID="{759178F7-975A-844C-BE8D-9A1A23645540}" presName="node" presStyleLbl="node1" presStyleIdx="1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B428-2007-EB4A-B2E0-3DB07CACB202}" type="pres">
      <dgm:prSet presAssocID="{759178F7-975A-844C-BE8D-9A1A23645540}" presName="dummy" presStyleCnt="0"/>
      <dgm:spPr/>
    </dgm:pt>
    <dgm:pt modelId="{2354DE6F-E931-8440-AEEE-2B8BA7294657}" type="pres">
      <dgm:prSet presAssocID="{307E34E2-002E-4145-B21D-67E26EC9BA6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1D4D3C6-BBF9-7843-97D3-96986D562A53}" type="pres">
      <dgm:prSet presAssocID="{9F51B7E6-C218-1443-A436-D97871415364}" presName="node" presStyleLbl="node1" presStyleIdx="2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C8-D341-A144-BB2B-315DF52B60DA}" type="pres">
      <dgm:prSet presAssocID="{9F51B7E6-C218-1443-A436-D97871415364}" presName="dummy" presStyleCnt="0"/>
      <dgm:spPr/>
    </dgm:pt>
    <dgm:pt modelId="{B9FB544C-4B82-B54C-8F50-209E75FB2BD2}" type="pres">
      <dgm:prSet presAssocID="{B673048F-748C-3F47-8712-AF6DF2708EC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E537278-CBEF-AC4F-9345-E992DD315314}" type="pres">
      <dgm:prSet presAssocID="{97E80F20-F98D-C348-A1F3-2D883E3888AE}" presName="node" presStyleLbl="node1" presStyleIdx="3" presStyleCnt="4" custScaleX="137120" custScaleY="13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80D35-9330-E944-97EE-D5008D0C9B2A}" type="pres">
      <dgm:prSet presAssocID="{97E80F20-F98D-C348-A1F3-2D883E3888AE}" presName="dummy" presStyleCnt="0"/>
      <dgm:spPr/>
    </dgm:pt>
    <dgm:pt modelId="{AA38BAB6-4C97-834C-8983-AFC6B7206DDE}" type="pres">
      <dgm:prSet presAssocID="{4F3DF17D-0E81-BF4D-943E-C4FB74A8DBC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84530F6-F416-344F-95F3-0AAE6708E1D4}" srcId="{0C0B7F60-E927-F348-8FE7-C4798101910A}" destId="{9F51B7E6-C218-1443-A436-D97871415364}" srcOrd="2" destOrd="0" parTransId="{F7E40D3D-2D3B-9349-8164-42EACBBBC77E}" sibTransId="{B673048F-748C-3F47-8712-AF6DF2708ECA}"/>
    <dgm:cxn modelId="{8A028DF3-7B64-C54C-8D1D-82134B182B96}" type="presOf" srcId="{122079CB-DF50-E14F-8ED9-81E1674C00B0}" destId="{028286E0-2584-3F43-84B5-1B5E87271B04}" srcOrd="0" destOrd="0" presId="urn:microsoft.com/office/officeart/2005/8/layout/radial6"/>
    <dgm:cxn modelId="{5B8DDB5E-CA1E-5F49-B7DC-9082309ECFD2}" type="presOf" srcId="{759178F7-975A-844C-BE8D-9A1A23645540}" destId="{D4010A8C-418A-B34A-AD76-68EE198ED30C}" srcOrd="0" destOrd="0" presId="urn:microsoft.com/office/officeart/2005/8/layout/radial6"/>
    <dgm:cxn modelId="{99831122-E65F-D045-A687-5090E823F833}" type="presOf" srcId="{52139ADE-5B0E-1244-A8C4-64A2B30C9218}" destId="{5D1799C6-BB82-C641-BBD5-870E8D59057D}" srcOrd="0" destOrd="0" presId="urn:microsoft.com/office/officeart/2005/8/layout/radial6"/>
    <dgm:cxn modelId="{3BBF88FE-5B05-4149-A44A-A688D57DCF41}" srcId="{08954D61-6892-1146-B4AD-040E29EDF0CC}" destId="{0C0B7F60-E927-F348-8FE7-C4798101910A}" srcOrd="0" destOrd="0" parTransId="{5866E144-1E1B-5242-90F7-3524E8B6CAE9}" sibTransId="{B2F07B15-55A2-244E-9717-4E94A883E384}"/>
    <dgm:cxn modelId="{1C295477-2861-D74A-8BBE-F1D9C8A65876}" type="presOf" srcId="{97E80F20-F98D-C348-A1F3-2D883E3888AE}" destId="{0E537278-CBEF-AC4F-9345-E992DD315314}" srcOrd="0" destOrd="0" presId="urn:microsoft.com/office/officeart/2005/8/layout/radial6"/>
    <dgm:cxn modelId="{CF89036D-9841-DE43-9301-921257E4FEE7}" srcId="{0C0B7F60-E927-F348-8FE7-C4798101910A}" destId="{759178F7-975A-844C-BE8D-9A1A23645540}" srcOrd="1" destOrd="0" parTransId="{378C28EF-743A-2741-B9BB-AEC74B78BBD8}" sibTransId="{307E34E2-002E-4145-B21D-67E26EC9BA62}"/>
    <dgm:cxn modelId="{89B888CC-19C6-7F4E-945F-DC8EC25BC79F}" type="presOf" srcId="{B673048F-748C-3F47-8712-AF6DF2708ECA}" destId="{B9FB544C-4B82-B54C-8F50-209E75FB2BD2}" srcOrd="0" destOrd="0" presId="urn:microsoft.com/office/officeart/2005/8/layout/radial6"/>
    <dgm:cxn modelId="{68EAAAEA-06D8-E245-8008-3F1A221E63AB}" type="presOf" srcId="{307E34E2-002E-4145-B21D-67E26EC9BA62}" destId="{2354DE6F-E931-8440-AEEE-2B8BA7294657}" srcOrd="0" destOrd="0" presId="urn:microsoft.com/office/officeart/2005/8/layout/radial6"/>
    <dgm:cxn modelId="{3FEBF5F7-94A3-9B4F-AA44-69BB944F7B4C}" type="presOf" srcId="{9F51B7E6-C218-1443-A436-D97871415364}" destId="{01D4D3C6-BBF9-7843-97D3-96986D562A53}" srcOrd="0" destOrd="0" presId="urn:microsoft.com/office/officeart/2005/8/layout/radial6"/>
    <dgm:cxn modelId="{59403641-7C7E-DC41-A22D-90D973EA8D0B}" srcId="{0C0B7F60-E927-F348-8FE7-C4798101910A}" destId="{97E80F20-F98D-C348-A1F3-2D883E3888AE}" srcOrd="3" destOrd="0" parTransId="{A6DCF058-FAD8-3449-A7E9-74C8BFD13F31}" sibTransId="{4F3DF17D-0E81-BF4D-943E-C4FB74A8DBC7}"/>
    <dgm:cxn modelId="{6162A77B-442C-234E-8B94-3DADABB3FE74}" type="presOf" srcId="{08954D61-6892-1146-B4AD-040E29EDF0CC}" destId="{20A59A89-C1B3-BF48-A73F-F4467A5556B5}" srcOrd="0" destOrd="0" presId="urn:microsoft.com/office/officeart/2005/8/layout/radial6"/>
    <dgm:cxn modelId="{39F34EE8-A8E4-4947-9550-2102DEF2925E}" type="presOf" srcId="{0C0B7F60-E927-F348-8FE7-C4798101910A}" destId="{FA8B04E1-4C23-2648-8640-08EF81B76B40}" srcOrd="0" destOrd="0" presId="urn:microsoft.com/office/officeart/2005/8/layout/radial6"/>
    <dgm:cxn modelId="{C496696D-A757-F945-932B-2D0537F5D7E4}" type="presOf" srcId="{4F3DF17D-0E81-BF4D-943E-C4FB74A8DBC7}" destId="{AA38BAB6-4C97-834C-8983-AFC6B7206DDE}" srcOrd="0" destOrd="0" presId="urn:microsoft.com/office/officeart/2005/8/layout/radial6"/>
    <dgm:cxn modelId="{9D8310D0-3BC6-1D4D-A99B-4A46246D699D}" srcId="{08954D61-6892-1146-B4AD-040E29EDF0CC}" destId="{4045067F-2B1D-6849-9281-9CF676DE71B4}" srcOrd="1" destOrd="0" parTransId="{6C83F90A-493A-D44F-8388-8AB494F17E30}" sibTransId="{A4BA0E6C-5A4B-3247-BC00-0E44E2FF3099}"/>
    <dgm:cxn modelId="{80FADDB0-068E-9A42-9BD6-6961E7381D4E}" srcId="{0C0B7F60-E927-F348-8FE7-C4798101910A}" destId="{52139ADE-5B0E-1244-A8C4-64A2B30C9218}" srcOrd="0" destOrd="0" parTransId="{0060B66A-B887-7845-9ADE-4FB1FDD731F1}" sibTransId="{122079CB-DF50-E14F-8ED9-81E1674C00B0}"/>
    <dgm:cxn modelId="{90C07608-1174-9647-8165-E17A400008D1}" type="presParOf" srcId="{20A59A89-C1B3-BF48-A73F-F4467A5556B5}" destId="{FA8B04E1-4C23-2648-8640-08EF81B76B40}" srcOrd="0" destOrd="0" presId="urn:microsoft.com/office/officeart/2005/8/layout/radial6"/>
    <dgm:cxn modelId="{8B4AE082-5C12-514A-AC54-526D385DA918}" type="presParOf" srcId="{20A59A89-C1B3-BF48-A73F-F4467A5556B5}" destId="{5D1799C6-BB82-C641-BBD5-870E8D59057D}" srcOrd="1" destOrd="0" presId="urn:microsoft.com/office/officeart/2005/8/layout/radial6"/>
    <dgm:cxn modelId="{3B12CDF0-F3E8-684E-8B02-54580326ED36}" type="presParOf" srcId="{20A59A89-C1B3-BF48-A73F-F4467A5556B5}" destId="{22166FF3-9723-234A-AE7C-26AB56C8E5CC}" srcOrd="2" destOrd="0" presId="urn:microsoft.com/office/officeart/2005/8/layout/radial6"/>
    <dgm:cxn modelId="{3CD3D37F-013D-AC4A-ACBC-D29D73577F11}" type="presParOf" srcId="{20A59A89-C1B3-BF48-A73F-F4467A5556B5}" destId="{028286E0-2584-3F43-84B5-1B5E87271B04}" srcOrd="3" destOrd="0" presId="urn:microsoft.com/office/officeart/2005/8/layout/radial6"/>
    <dgm:cxn modelId="{1374D480-9E09-874F-A524-08BE37FDC4AD}" type="presParOf" srcId="{20A59A89-C1B3-BF48-A73F-F4467A5556B5}" destId="{D4010A8C-418A-B34A-AD76-68EE198ED30C}" srcOrd="4" destOrd="0" presId="urn:microsoft.com/office/officeart/2005/8/layout/radial6"/>
    <dgm:cxn modelId="{1EC33B3A-D55B-5648-B6FF-5EC5D4B21B97}" type="presParOf" srcId="{20A59A89-C1B3-BF48-A73F-F4467A5556B5}" destId="{BC24B428-2007-EB4A-B2E0-3DB07CACB202}" srcOrd="5" destOrd="0" presId="urn:microsoft.com/office/officeart/2005/8/layout/radial6"/>
    <dgm:cxn modelId="{59204D6F-034A-9F45-9746-10D6A693C773}" type="presParOf" srcId="{20A59A89-C1B3-BF48-A73F-F4467A5556B5}" destId="{2354DE6F-E931-8440-AEEE-2B8BA7294657}" srcOrd="6" destOrd="0" presId="urn:microsoft.com/office/officeart/2005/8/layout/radial6"/>
    <dgm:cxn modelId="{6027B532-6BC3-CE4F-98D2-26A67D399355}" type="presParOf" srcId="{20A59A89-C1B3-BF48-A73F-F4467A5556B5}" destId="{01D4D3C6-BBF9-7843-97D3-96986D562A53}" srcOrd="7" destOrd="0" presId="urn:microsoft.com/office/officeart/2005/8/layout/radial6"/>
    <dgm:cxn modelId="{238F41AA-0D37-324D-B2F4-70C8F318BA8C}" type="presParOf" srcId="{20A59A89-C1B3-BF48-A73F-F4467A5556B5}" destId="{61D6A0C8-D341-A144-BB2B-315DF52B60DA}" srcOrd="8" destOrd="0" presId="urn:microsoft.com/office/officeart/2005/8/layout/radial6"/>
    <dgm:cxn modelId="{AF0D5078-1331-404E-B23A-F8AAE87B50F6}" type="presParOf" srcId="{20A59A89-C1B3-BF48-A73F-F4467A5556B5}" destId="{B9FB544C-4B82-B54C-8F50-209E75FB2BD2}" srcOrd="9" destOrd="0" presId="urn:microsoft.com/office/officeart/2005/8/layout/radial6"/>
    <dgm:cxn modelId="{8220A7CF-1675-214C-9833-1D4E04B1AE32}" type="presParOf" srcId="{20A59A89-C1B3-BF48-A73F-F4467A5556B5}" destId="{0E537278-CBEF-AC4F-9345-E992DD315314}" srcOrd="10" destOrd="0" presId="urn:microsoft.com/office/officeart/2005/8/layout/radial6"/>
    <dgm:cxn modelId="{2A05D78B-3F60-0A49-B9F4-B4D93545F1E0}" type="presParOf" srcId="{20A59A89-C1B3-BF48-A73F-F4467A5556B5}" destId="{C4B80D35-9330-E944-97EE-D5008D0C9B2A}" srcOrd="11" destOrd="0" presId="urn:microsoft.com/office/officeart/2005/8/layout/radial6"/>
    <dgm:cxn modelId="{C92A8BAB-A848-BD46-BBFE-25FB0FFBF046}" type="presParOf" srcId="{20A59A89-C1B3-BF48-A73F-F4467A5556B5}" destId="{AA38BAB6-4C97-834C-8983-AFC6B7206D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8BAB6-4C97-834C-8983-AFC6B7206DDE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544C-4B82-B54C-8F50-209E75FB2BD2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4DE6F-E931-8440-AEEE-2B8BA7294657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286E0-2584-3F43-84B5-1B5E87271B04}">
      <dsp:nvSpPr>
        <dsp:cNvPr id="0" name=""/>
        <dsp:cNvSpPr/>
      </dsp:nvSpPr>
      <dsp:spPr>
        <a:xfrm>
          <a:off x="1786469" y="685802"/>
          <a:ext cx="4578439" cy="457843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B04E1-4C23-2648-8640-08EF81B76B40}">
      <dsp:nvSpPr>
        <dsp:cNvPr id="0" name=""/>
        <dsp:cNvSpPr/>
      </dsp:nvSpPr>
      <dsp:spPr>
        <a:xfrm>
          <a:off x="3020945" y="1920278"/>
          <a:ext cx="2109487" cy="210948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  <a:cs typeface="Tahoma"/>
            </a:rPr>
            <a:t>Your Library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  <a:cs typeface="Tahoma"/>
            </a:rPr>
            <a:t>&amp; Your Users</a:t>
          </a:r>
          <a:endParaRPr lang="en-US" sz="2400" kern="1200" dirty="0">
            <a:latin typeface="Arial Black" pitchFamily="34" charset="0"/>
            <a:cs typeface="Tahoma"/>
          </a:endParaRPr>
        </a:p>
      </dsp:txBody>
      <dsp:txXfrm>
        <a:off x="3020945" y="1920278"/>
        <a:ext cx="2109487" cy="2109487"/>
      </dsp:txXfrm>
    </dsp:sp>
    <dsp:sp modelId="{5D1799C6-BB82-C641-BBD5-870E8D59057D}">
      <dsp:nvSpPr>
        <dsp:cNvPr id="0" name=""/>
        <dsp:cNvSpPr/>
      </dsp:nvSpPr>
      <dsp:spPr>
        <a:xfrm>
          <a:off x="3063304" y="-259956"/>
          <a:ext cx="2024770" cy="19978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  <a:cs typeface="Tahoma"/>
            </a:rPr>
            <a:t>NNELS</a:t>
          </a:r>
          <a:br>
            <a:rPr lang="en-US" sz="2000" kern="1200" dirty="0" smtClean="0">
              <a:latin typeface="Arial Black" pitchFamily="34" charset="0"/>
              <a:cs typeface="Tahoma"/>
            </a:rPr>
          </a:br>
          <a:r>
            <a:rPr lang="en-US" sz="2000" kern="1200" dirty="0" smtClean="0">
              <a:latin typeface="Arial Black" pitchFamily="34" charset="0"/>
              <a:cs typeface="Tahoma"/>
            </a:rPr>
            <a:t>Network</a:t>
          </a:r>
          <a:endParaRPr lang="en-US" sz="2000" kern="1200" dirty="0">
            <a:latin typeface="Arial Black" pitchFamily="34" charset="0"/>
            <a:cs typeface="Tahoma"/>
          </a:endParaRPr>
        </a:p>
      </dsp:txBody>
      <dsp:txXfrm>
        <a:off x="3063304" y="-259956"/>
        <a:ext cx="2024770" cy="1997836"/>
      </dsp:txXfrm>
    </dsp:sp>
    <dsp:sp modelId="{D4010A8C-418A-B34A-AD76-68EE198ED30C}">
      <dsp:nvSpPr>
        <dsp:cNvPr id="0" name=""/>
        <dsp:cNvSpPr/>
      </dsp:nvSpPr>
      <dsp:spPr>
        <a:xfrm>
          <a:off x="5299364" y="1976104"/>
          <a:ext cx="2024770" cy="199783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  <a:cs typeface="Tahoma"/>
            </a:rPr>
            <a:t>Collections</a:t>
          </a:r>
          <a:endParaRPr lang="en-US" sz="1600" kern="1200" dirty="0">
            <a:latin typeface="Arial Black" pitchFamily="34" charset="0"/>
            <a:cs typeface="Tahoma"/>
          </a:endParaRPr>
        </a:p>
      </dsp:txBody>
      <dsp:txXfrm>
        <a:off x="5299364" y="1976104"/>
        <a:ext cx="2024770" cy="1997836"/>
      </dsp:txXfrm>
    </dsp:sp>
    <dsp:sp modelId="{01D4D3C6-BBF9-7843-97D3-96986D562A53}">
      <dsp:nvSpPr>
        <dsp:cNvPr id="0" name=""/>
        <dsp:cNvSpPr/>
      </dsp:nvSpPr>
      <dsp:spPr>
        <a:xfrm>
          <a:off x="3063304" y="4212164"/>
          <a:ext cx="2024770" cy="199783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itchFamily="34" charset="0"/>
              <a:cs typeface="Tahoma"/>
            </a:rPr>
            <a:t>Authentication</a:t>
          </a:r>
          <a:endParaRPr lang="en-US" sz="1200" kern="1200" dirty="0">
            <a:latin typeface="Arial Black" pitchFamily="34" charset="0"/>
            <a:cs typeface="Tahoma"/>
          </a:endParaRPr>
        </a:p>
      </dsp:txBody>
      <dsp:txXfrm>
        <a:off x="3063304" y="4212164"/>
        <a:ext cx="2024770" cy="1997836"/>
      </dsp:txXfrm>
    </dsp:sp>
    <dsp:sp modelId="{0E537278-CBEF-AC4F-9345-E992DD315314}">
      <dsp:nvSpPr>
        <dsp:cNvPr id="0" name=""/>
        <dsp:cNvSpPr/>
      </dsp:nvSpPr>
      <dsp:spPr>
        <a:xfrm>
          <a:off x="827243" y="1976104"/>
          <a:ext cx="2024770" cy="199783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  <a:cs typeface="Tahoma"/>
            </a:rPr>
            <a:t>Media</a:t>
          </a:r>
          <a:br>
            <a:rPr lang="en-US" sz="2000" kern="1200" dirty="0" smtClean="0">
              <a:latin typeface="Arial Black" pitchFamily="34" charset="0"/>
              <a:cs typeface="Tahoma"/>
            </a:rPr>
          </a:br>
          <a:r>
            <a:rPr lang="en-US" sz="2000" kern="1200" dirty="0" smtClean="0">
              <a:latin typeface="Arial Black" pitchFamily="34" charset="0"/>
              <a:cs typeface="Tahoma"/>
            </a:rPr>
            <a:t>&amp; Devices</a:t>
          </a:r>
          <a:endParaRPr lang="en-US" sz="2000" kern="1200" dirty="0">
            <a:latin typeface="Arial Black" pitchFamily="34" charset="0"/>
            <a:cs typeface="Tahoma"/>
          </a:endParaRPr>
        </a:p>
      </dsp:txBody>
      <dsp:txXfrm>
        <a:off x="827243" y="1976104"/>
        <a:ext cx="2024770" cy="199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592B7-89CE-4069-A5C3-1D5CA41C0EF0}" type="datetimeFigureOut">
              <a:rPr lang="en-US"/>
              <a:pPr/>
              <a:t>2015-02-24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4E0959-3A11-4218-9EC3-F36D5DD8CB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4FD66F-9194-44F6-99F1-5F72C843FB6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8E1D88-52FF-4780-A892-2F0D81C6340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DDA825-D1FA-4858-B2B6-BC3CB49BE0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b="1" smtClean="0">
              <a:latin typeface="Helvetica Neue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A1423-F06C-46CB-980D-57345D93C17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165F2-9D97-478F-9116-B5638B35717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2987-A8FC-4316-9E72-2006C2F7E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0BB92-3A6C-4BE9-8558-F22247BA1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FA46-2888-4F32-94D8-8554F963A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2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3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" name="Shape 3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3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" name="Shape 4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4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6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AE2F-9F27-4BFB-97CC-A2B6E4206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indent="0" algn="r" defTabSz="457200" rtl="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C4AB-FA6C-4F69-8E12-F4A256DF8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D74F-08DE-4852-A47F-31BA6F824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8747-264E-4833-98A6-8E6680E67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949F-5791-4CFB-861A-3B41251C3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3E31-D630-4ABF-B69B-E7B4881E6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DECF-2A1E-49EC-B22C-4332022F4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E61B-CE57-498B-93FC-3495004F9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9F217A-F239-4D76-86D0-627416C71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itchFamily="34" charset="0"/>
            </a:endParaRPr>
          </a:p>
        </p:txBody>
      </p:sp>
      <p:sp>
        <p:nvSpPr>
          <p:cNvPr id="13315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pitchFamily="34" charset="0"/>
            </a:endParaRPr>
          </a:p>
        </p:txBody>
      </p:sp>
      <p:sp>
        <p:nvSpPr>
          <p:cNvPr id="2052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MS PGothic" pitchFamily="34" charset="-128"/>
          <a:cs typeface="Arial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MS PGothic" pitchFamily="34" charset="-128"/>
          <a:cs typeface="Arial"/>
          <a:sym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nels.ca/community-forums/technical-discuss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nels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854844"/>
            <a:ext cx="8377238" cy="3192463"/>
          </a:xfrm>
        </p:spPr>
        <p:txBody>
          <a:bodyPr rtlCol="0">
            <a:normAutofit fontScale="77500" lnSpcReduction="20000"/>
          </a:bodyPr>
          <a:lstStyle/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700" dirty="0" smtClean="0">
                <a:latin typeface="Arial Black" pitchFamily="34" charset="0"/>
                <a:ea typeface="+mn-ea"/>
                <a:cs typeface="Arial" pitchFamily="34" charset="0"/>
              </a:rPr>
              <a:t>National Network For Equitable Library Service</a:t>
            </a: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Leslie Corbay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Library Accessibility Consultant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marL="20320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Arial Black" pitchFamily="34" charset="0"/>
                <a:ea typeface="+mn-ea"/>
                <a:cs typeface="Arial" pitchFamily="34" charset="0"/>
              </a:rPr>
              <a:t>Public Library Services Branch</a:t>
            </a:r>
            <a:endParaRPr lang="en-US" sz="3000" dirty="0">
              <a:latin typeface="Arial Black" pitchFamily="34" charset="0"/>
              <a:ea typeface="+mn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8" name="Picture 3" descr="NNELS-front-header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452" y="202684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sz="3600" dirty="0" smtClean="0">
                <a:solidFill>
                  <a:srgbClr val="7F7F7F"/>
                </a:solidFill>
                <a:latin typeface="Arial Black" pitchFamily="34" charset="0"/>
              </a:rPr>
              <a:t>Collections</a:t>
            </a:r>
          </a:p>
        </p:txBody>
      </p:sp>
      <p:pic>
        <p:nvPicPr>
          <p:cNvPr id="34818" name="Content Placeholder 3" descr="NNELSKe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314325" y="1190625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CA" sz="2000" dirty="0" smtClean="0">
                <a:latin typeface="Arial Black" pitchFamily="34" charset="0"/>
              </a:rPr>
              <a:t>10</a:t>
            </a:r>
            <a:endParaRPr lang="en-CA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457" y="5950424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Black" pitchFamily="34" charset="0"/>
              </a:rPr>
              <a:t>USB key with NNELS content</a:t>
            </a:r>
            <a:endParaRPr lang="en-CA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  <a:ea typeface="+mj-ea"/>
                <a:cs typeface="Arial Black"/>
              </a:rPr>
              <a:t>What does NNELS offer?</a:t>
            </a:r>
            <a:endParaRPr lang="en-US" dirty="0">
              <a:latin typeface="Arial Black" pitchFamily="34" charset="0"/>
              <a:ea typeface="+mj-ea"/>
              <a:cs typeface="Arial Black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34" charset="0"/>
              </a:rPr>
              <a:t>10,000 titles DAISY, Mp3 and </a:t>
            </a:r>
            <a:r>
              <a:rPr lang="en-US" sz="2800" dirty="0" err="1" smtClean="0">
                <a:latin typeface="Arial Black" pitchFamily="34" charset="0"/>
              </a:rPr>
              <a:t>eBraille</a:t>
            </a:r>
            <a:endParaRPr lang="en-US" sz="2800" dirty="0" smtClean="0">
              <a:latin typeface="Arial Black" pitchFamily="34" charset="0"/>
            </a:endParaRPr>
          </a:p>
          <a:p>
            <a:pPr eaLnBrk="1" hangingPunct="1"/>
            <a:endParaRPr lang="en-US" sz="2800" dirty="0" smtClean="0">
              <a:latin typeface="Arial Black" pitchFamily="34" charset="0"/>
            </a:endParaRP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90% Popular Fiction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10% Non-Fiction</a:t>
            </a:r>
          </a:p>
          <a:p>
            <a:pPr eaLnBrk="1" hangingPunct="1"/>
            <a:endParaRPr lang="en-US" sz="2800" dirty="0" smtClean="0">
              <a:latin typeface="Arial Black" pitchFamily="34" charset="0"/>
            </a:endParaRP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85% Adult Content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6% YA</a:t>
            </a:r>
          </a:p>
          <a:p>
            <a:pPr eaLnBrk="1" hangingPunct="1"/>
            <a:r>
              <a:rPr lang="en-US" sz="2800" dirty="0" smtClean="0">
                <a:latin typeface="Arial Black" pitchFamily="34" charset="0"/>
              </a:rPr>
              <a:t>9% children's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57018" y="274638"/>
            <a:ext cx="8876146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do you need to know?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To help a new NNELS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user </a:t>
            </a: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you need to know two things: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Does the patron have a print disability? What type?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What devices do they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use -- </a:t>
            </a: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or want to use?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 Black" pitchFamily="34" charset="0"/>
                <a:ea typeface="+mj-ea"/>
                <a:cs typeface="Arial Black"/>
              </a:rPr>
              <a:t>HOW DO PEOPLE USE NNELS CONTENT?</a:t>
            </a:r>
            <a:endParaRPr lang="en-US" sz="4000" dirty="0">
              <a:latin typeface="Arial Black" pitchFamily="34" charset="0"/>
              <a:ea typeface="+mj-ea"/>
              <a:cs typeface="Arial Blac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Download on devices like: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iPad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iPhone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Android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device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Arial Black" pitchFamily="34" charset="0"/>
                <a:ea typeface="+mn-ea"/>
                <a:cs typeface="Arial Black"/>
              </a:rPr>
              <a:t>Victor </a:t>
            </a: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Readers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Mp3 Player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  <a:p>
            <a:pPr marL="20320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Technical Discussion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2558" y="5800299"/>
            <a:ext cx="573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https://nnels.ca/community-forums/technical-discussion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1224" t="14535" r="13903" b="40531"/>
          <a:stretch>
            <a:fillRect/>
          </a:stretch>
        </p:blipFill>
        <p:spPr bwMode="auto">
          <a:xfrm>
            <a:off x="1203649" y="1417638"/>
            <a:ext cx="6690049" cy="43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Corbay\AppData\Local\Microsoft\Windows\Temporary Internet Files\Content.Outlook\5JNH2S05\image (2).jpg"/>
          <p:cNvPicPr>
            <a:picLocks noChangeAspect="1" noChangeArrowheads="1"/>
          </p:cNvPicPr>
          <p:nvPr/>
        </p:nvPicPr>
        <p:blipFill>
          <a:blip r:embed="rId2"/>
          <a:srcRect l="9451" t="22530" r="6640" b="4851"/>
          <a:stretch>
            <a:fillRect/>
          </a:stretch>
        </p:blipFill>
        <p:spPr bwMode="auto">
          <a:xfrm>
            <a:off x="1735807" y="125889"/>
            <a:ext cx="5625885" cy="6491887"/>
          </a:xfrm>
          <a:prstGeom prst="rect">
            <a:avLst/>
          </a:prstGeom>
          <a:noFill/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54" t="10774" r="6269" b="7766"/>
          <a:stretch>
            <a:fillRect/>
          </a:stretch>
        </p:blipFill>
        <p:spPr bwMode="auto">
          <a:xfrm>
            <a:off x="456747" y="406401"/>
            <a:ext cx="8114599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6747" y="3648364"/>
            <a:ext cx="1713798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do you need to do?</a:t>
            </a:r>
          </a:p>
        </p:txBody>
      </p:sp>
      <p:sp>
        <p:nvSpPr>
          <p:cNvPr id="54274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39838"/>
            <a:ext cx="8229600" cy="5286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To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help the NNELS </a:t>
            </a: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service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grow, you can: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Use a patron type that allows print-disabled patrons to have direct access to NNELS with their library card</a:t>
            </a:r>
            <a:endParaRPr lang="en-US" sz="2800" dirty="0">
              <a:latin typeface="Arial Black" pitchFamily="34" charset="0"/>
              <a:ea typeface="MS PGothic" charset="0"/>
              <a:cs typeface="Arial Black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Forward requests </a:t>
            </a:r>
            <a:r>
              <a:rPr lang="en-US" sz="2800" dirty="0">
                <a:latin typeface="Arial Black" pitchFamily="34" charset="0"/>
                <a:ea typeface="MS PGothic" charset="0"/>
                <a:cs typeface="Arial Black" charset="0"/>
              </a:rPr>
              <a:t>for new material to NNELS.ca </a:t>
            </a: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so that we can produce and share 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MS PGothic" charset="0"/>
                <a:cs typeface="Arial Black" charset="0"/>
              </a:rPr>
              <a:t>Stay in touch. NNELS can only grow with many points of access all across the country. Reach NNELS at anytime at </a:t>
            </a:r>
            <a:r>
              <a:rPr lang="en-US" sz="2800" dirty="0" smtClean="0">
                <a:solidFill>
                  <a:srgbClr val="7F7F7F"/>
                </a:solidFill>
                <a:latin typeface="Arial Black" pitchFamily="34" charset="0"/>
                <a:ea typeface="MS PGothic" charset="0"/>
                <a:cs typeface="Arial Black" charset="0"/>
                <a:hlinkClick r:id="rId3"/>
              </a:rPr>
              <a:t>support@nnels.ca</a:t>
            </a:r>
            <a:endParaRPr lang="en-US" sz="2800" dirty="0">
              <a:latin typeface="Arial Black" pitchFamily="34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3" descr="IMG-20131011-01406.jpg"/>
          <p:cNvPicPr>
            <a:picLocks noGrp="1" noChangeAspect="1"/>
          </p:cNvPicPr>
          <p:nvPr>
            <p:ph idx="1"/>
          </p:nvPr>
        </p:nvPicPr>
        <p:blipFill>
          <a:blip r:embed="rId3"/>
          <a:srcRect t="37" b="1303"/>
          <a:stretch>
            <a:fillRect/>
          </a:stretch>
        </p:blipFill>
        <p:spPr>
          <a:xfrm>
            <a:off x="1600200" y="260350"/>
            <a:ext cx="4157663" cy="3074988"/>
          </a:xfrm>
        </p:spPr>
      </p:pic>
      <p:sp>
        <p:nvSpPr>
          <p:cNvPr id="3" name="TextBox 2"/>
          <p:cNvSpPr txBox="1"/>
          <p:nvPr/>
        </p:nvSpPr>
        <p:spPr>
          <a:xfrm>
            <a:off x="457200" y="3852863"/>
            <a:ext cx="79248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latin typeface="Tahoma"/>
                <a:ea typeface="+mn-ea"/>
                <a:cs typeface="Tahoma"/>
              </a:rPr>
              <a:t>Staff engagement.   </a:t>
            </a:r>
            <a:r>
              <a:rPr lang="en-US" sz="4800" b="1" dirty="0">
                <a:latin typeface="+mn-lt"/>
                <a:ea typeface="+mn-ea"/>
              </a:rPr>
              <a:t>Community engagement.  </a:t>
            </a:r>
            <a:r>
              <a:rPr lang="en-US" sz="4000" b="1" dirty="0">
                <a:solidFill>
                  <a:schemeClr val="accent3"/>
                </a:solidFill>
                <a:latin typeface="+mn-lt"/>
                <a:ea typeface="+mn-ea"/>
              </a:rPr>
              <a:t>Media shift</a:t>
            </a:r>
            <a:r>
              <a:rPr lang="en-US" sz="4000" dirty="0">
                <a:latin typeface="+mn-lt"/>
                <a:ea typeface="+mn-ea"/>
              </a:rPr>
              <a:t>. </a:t>
            </a:r>
            <a:r>
              <a:rPr lang="en-US" sz="4000" b="1" dirty="0">
                <a:solidFill>
                  <a:schemeClr val="accent2"/>
                </a:solidFill>
                <a:latin typeface="+mn-lt"/>
                <a:ea typeface="+mn-ea"/>
              </a:rPr>
              <a:t>Print producers</a:t>
            </a:r>
            <a:r>
              <a:rPr lang="en-US" sz="4400" b="1" dirty="0">
                <a:solidFill>
                  <a:schemeClr val="accent2"/>
                </a:solidFill>
                <a:latin typeface="+mn-lt"/>
                <a:ea typeface="+mn-ea"/>
              </a:rPr>
              <a:t>. </a:t>
            </a:r>
            <a:r>
              <a:rPr lang="en-US" sz="4400" b="1" dirty="0">
                <a:solidFill>
                  <a:schemeClr val="tx2"/>
                </a:solidFill>
                <a:latin typeface="+mn-lt"/>
                <a:ea typeface="+mn-ea"/>
              </a:rPr>
              <a:t>Advanced discovery</a:t>
            </a:r>
            <a:endParaRPr lang="en-US" sz="4400" b="1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</a:rPr>
              <a:pPr/>
              <a:t>18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44900"/>
            <a:ext cx="8229600" cy="1408113"/>
          </a:xfrm>
        </p:spPr>
        <p:txBody>
          <a:bodyPr/>
          <a:lstStyle/>
          <a:p>
            <a:pPr marL="203200" indent="0" algn="ctr" eaLnBrk="1" hangingPunct="1">
              <a:buFont typeface="Arial" charset="0"/>
              <a:buNone/>
              <a:defRPr/>
            </a:pPr>
            <a:r>
              <a:rPr lang="en-US" dirty="0">
                <a:latin typeface="Arial Black" charset="0"/>
                <a:ea typeface="MS PGothic" charset="0"/>
              </a:rPr>
              <a:t>www.nnels.ca</a:t>
            </a:r>
          </a:p>
        </p:txBody>
      </p:sp>
      <p:pic>
        <p:nvPicPr>
          <p:cNvPr id="58370" name="Picture 3" descr="NNELS-front-header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1163638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0AE2F-9F27-4BFB-97CC-A2B6E420607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is NNELS?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Inter-provincial collaboration with a local public library-focused service model to provide services to people with print disabilities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7 participating provinces and territories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solidFill>
                <a:srgbClr val="7F7F7F"/>
              </a:solidFill>
              <a:latin typeface="Arial Black" pitchFamily="34" charset="0"/>
              <a:ea typeface="+mn-ea"/>
              <a:cs typeface="Arial Bl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2288" y="4126657"/>
          <a:ext cx="7051676" cy="23165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25838"/>
                <a:gridCol w="3525838"/>
              </a:tblGrid>
              <a:tr h="13384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British Columbia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Saskatchewan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Nunavut</a:t>
                      </a: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Alberta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Manitoba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Nova Scotia</a:t>
                      </a: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655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 smtClean="0">
                          <a:latin typeface="Arial Black" pitchFamily="34" charset="0"/>
                        </a:rPr>
                        <a:t>The</a:t>
                      </a:r>
                      <a:r>
                        <a:rPr lang="en-US" sz="2800" b="0" baseline="0" dirty="0" smtClean="0">
                          <a:latin typeface="Arial Black" pitchFamily="34" charset="0"/>
                        </a:rPr>
                        <a:t> Northwest Territories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b="0" baseline="0" dirty="0" smtClean="0">
                          <a:latin typeface="Arial Black" pitchFamily="34" charset="0"/>
                        </a:rPr>
                        <a:t>Newfoundland and Labrador</a:t>
                      </a:r>
                      <a:endParaRPr lang="en-US" sz="2800" b="0" dirty="0" smtClean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2800" b="0" dirty="0">
                        <a:latin typeface="Arial Black" pitchFamily="34" charset="0"/>
                      </a:endParaRPr>
                    </a:p>
                  </a:txBody>
                  <a:tcPr marL="91436" marR="91436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6D76-8622-4C5A-A05A-7DC9DE56B805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4189413" y="3046413"/>
            <a:ext cx="765175" cy="7651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30" tIns="11430" rIns="11430" bIns="11430" spcCol="1270" anchor="ctr"/>
          <a:lstStyle/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dirty="0">
                <a:latin typeface="Arial Black" pitchFamily="34" charset="0"/>
              </a:rPr>
              <a:t>Media Migration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11621" y="526955"/>
          <a:ext cx="8151379" cy="595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612" b="12423"/>
          <a:stretch>
            <a:fillRect/>
          </a:stretch>
        </p:blipFill>
        <p:spPr bwMode="auto">
          <a:xfrm>
            <a:off x="457200" y="1083303"/>
            <a:ext cx="8174545" cy="48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05019"/>
            <a:ext cx="817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 Black" pitchFamily="34" charset="0"/>
              </a:rPr>
              <a:t>MaryAnn </a:t>
            </a:r>
            <a:r>
              <a:rPr lang="en-CA" sz="1200" dirty="0" err="1" smtClean="0">
                <a:latin typeface="Arial Black" pitchFamily="34" charset="0"/>
              </a:rPr>
              <a:t>Kempthorn</a:t>
            </a:r>
            <a:r>
              <a:rPr lang="en-CA" sz="1200" dirty="0" smtClean="0">
                <a:latin typeface="Arial Black" pitchFamily="34" charset="0"/>
              </a:rPr>
              <a:t> with a community partner in British Columbia demonstrating NNELS</a:t>
            </a:r>
            <a:endParaRPr lang="en-CA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LCorbay\AppData\Local\Microsoft\Windows\Temporary Internet Files\Content.Outlook\5JNH2S05\image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" y="180594"/>
            <a:ext cx="3904488" cy="2928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6888" y="3090672"/>
            <a:ext cx="42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Black" pitchFamily="34" charset="0"/>
              </a:rPr>
              <a:t>Step 1: Remove spine and cover</a:t>
            </a:r>
            <a:endParaRPr lang="en-CA" dirty="0"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29410" y="181249"/>
            <a:ext cx="3959352" cy="3211004"/>
            <a:chOff x="4934022" y="246888"/>
            <a:chExt cx="3432738" cy="2837327"/>
          </a:xfrm>
        </p:grpSpPr>
        <p:pic>
          <p:nvPicPr>
            <p:cNvPr id="1028" name="Picture 4" descr="C:\Users\LCorbay\AppData\Local\Microsoft\Windows\Temporary Internet Files\Content.Outlook\5JNH2S05\image (8)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8974" y="246888"/>
              <a:ext cx="3427786" cy="257084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34022" y="2757864"/>
              <a:ext cx="3218688" cy="326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Step 2: Place in scanner</a:t>
              </a:r>
              <a:endParaRPr lang="en-CA" dirty="0">
                <a:latin typeface="Arial Black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6032" y="3520440"/>
            <a:ext cx="3904488" cy="3142619"/>
            <a:chOff x="498666" y="3630168"/>
            <a:chExt cx="3218688" cy="2729349"/>
          </a:xfrm>
        </p:grpSpPr>
        <p:pic>
          <p:nvPicPr>
            <p:cNvPr id="1026" name="Picture 2" descr="C:\Users\LCorbay\AppData\Local\Microsoft\Windows\Temporary Internet Files\Content.Outlook\5JNH2S05\image (2)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906" y="3630168"/>
              <a:ext cx="3211448" cy="240858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98666" y="6038754"/>
              <a:ext cx="3218688" cy="320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 Black" pitchFamily="34" charset="0"/>
                </a:rPr>
                <a:t>Step 3: Scan!</a:t>
              </a:r>
              <a:endParaRPr lang="en-CA" dirty="0">
                <a:latin typeface="Arial Black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29410" y="3520440"/>
            <a:ext cx="3959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Arial Black" pitchFamily="34" charset="0"/>
              </a:rPr>
              <a:t>Digitization here in Manitoba!</a:t>
            </a:r>
            <a:endParaRPr lang="en-CA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Corbay\AppData\Local\Microsoft\Windows\Temporary Internet Files\Content.Outlook\5JNH2S05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75" t="22523" r="8686" b="8179"/>
          <a:stretch>
            <a:fillRect/>
          </a:stretch>
        </p:blipFill>
        <p:spPr bwMode="auto">
          <a:xfrm rot="5400000">
            <a:off x="-460556" y="1688289"/>
            <a:ext cx="5406407" cy="34334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75760" y="701788"/>
            <a:ext cx="4754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Arial Black" pitchFamily="34" charset="0"/>
              </a:rPr>
              <a:t>Digitization of Rare &amp; Out of Print Material</a:t>
            </a:r>
          </a:p>
          <a:p>
            <a:endParaRPr lang="en-CA" sz="2800" dirty="0" smtClean="0">
              <a:latin typeface="Arial Black" pitchFamily="34" charset="0"/>
            </a:endParaRPr>
          </a:p>
          <a:p>
            <a:r>
              <a:rPr lang="en-CA" sz="2800" dirty="0" smtClean="0">
                <a:latin typeface="Arial Black" pitchFamily="34" charset="0"/>
              </a:rPr>
              <a:t>A non-destructive Scanner</a:t>
            </a:r>
            <a:endParaRPr lang="en-CA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Who is NNELS?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Print disabled patrons reading and requesting materials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Public Libraries providing patrons local access to the collection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Provinces funding the project and participating in the network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Arial Black" pitchFamily="34" charset="0"/>
                <a:ea typeface="+mn-ea"/>
                <a:cs typeface="Arial Black"/>
              </a:rPr>
              <a:t>BC Libraries Co-operative (BCLC) providing the affordable and sustainable repository software</a:t>
            </a:r>
            <a:endParaRPr lang="en-US" sz="2800" dirty="0">
              <a:latin typeface="Arial Black" pitchFamily="34" charset="0"/>
              <a:ea typeface="+mn-ea"/>
              <a:cs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What is a print disability?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severe or total impairment of sight or the inability to focus or move one</a:t>
            </a:r>
            <a:r>
              <a:rPr lang="en-US" altLang="en-US" dirty="0" smtClean="0">
                <a:latin typeface="Arial Black" pitchFamily="34" charset="0"/>
              </a:rPr>
              <a:t>’</a:t>
            </a:r>
            <a:r>
              <a:rPr lang="en-US" dirty="0" smtClean="0">
                <a:latin typeface="Arial Black" pitchFamily="34" charset="0"/>
              </a:rPr>
              <a:t>s eyes;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inability to hold or manipulate a book;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reading impairment relating to comprehension e.g. dyslexia.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AE2F-9F27-4BFB-97CC-A2B6E4206073}" type="slidenum"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Promoting NNELS</a:t>
            </a:r>
            <a:endParaRPr lang="en-CA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latin typeface="Arial Black" pitchFamily="34" charset="0"/>
              </a:rPr>
              <a:t>Outreach Services</a:t>
            </a:r>
          </a:p>
          <a:p>
            <a:pPr lvl="1"/>
            <a:r>
              <a:rPr lang="en-CA" dirty="0" smtClean="0">
                <a:latin typeface="Arial Black" pitchFamily="34" charset="0"/>
              </a:rPr>
              <a:t>Connect with local organizations</a:t>
            </a:r>
          </a:p>
          <a:p>
            <a:pPr lvl="1"/>
            <a:r>
              <a:rPr lang="en-CA" dirty="0" smtClean="0">
                <a:latin typeface="Arial Black" pitchFamily="34" charset="0"/>
              </a:rPr>
              <a:t>Make connections with schools</a:t>
            </a:r>
          </a:p>
          <a:p>
            <a:endParaRPr lang="en-CA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>
                <a:latin typeface="Arial Black" pitchFamily="34" charset="0"/>
              </a:rPr>
              <a:t>9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2B46D1F49224BA6036F712B5C9478" ma:contentTypeVersion="5" ma:contentTypeDescription="Create a new document." ma:contentTypeScope="" ma:versionID="cac9c613bb24d954d35f845ab1e9c8cc">
  <xsd:schema xmlns:xsd="http://www.w3.org/2001/XMLSchema" xmlns:xs="http://www.w3.org/2001/XMLSchema" xmlns:p="http://schemas.microsoft.com/office/2006/metadata/properties" xmlns:ns2="4ae8a492-e214-478b-b719-4f347d5906fe" xmlns:ns3="f1d0758d-6ddb-4df3-b40e-8793e60e4c96" targetNamespace="http://schemas.microsoft.com/office/2006/metadata/properties" ma:root="true" ma:fieldsID="5d4049bbe324cb28f6313664ee45e894" ns2:_="" ns3:_="">
    <xsd:import namespace="4ae8a492-e214-478b-b719-4f347d5906fe"/>
    <xsd:import namespace="f1d0758d-6ddb-4df3-b40e-8793e60e4c96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8a492-e214-478b-b719-4f347d5906fe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Section" ma:default="Branch Information" ma:format="Dropdown" ma:internalName="Section">
      <xsd:simpleType>
        <xsd:restriction base="dms:Choice">
          <xsd:enumeration value="Branch Information"/>
          <xsd:enumeration value="Clients and Communities"/>
          <xsd:enumeration value="Development and Deliver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758d-6ddb-4df3-b40e-8793e60e4c9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3ee24bb9-d4f8-4cb0-8982-46fdd2cf769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28ae9f0-24e6-4f14-953d-910105e3c842}" ma:internalName="TaxCatchAll" ma:showField="CatchAllData" ma:web="530ffa35-9b74-44cc-9ce0-53a25d84f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ot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4ae8a492-e214-478b-b719-4f347d5906fe">Development and Delivery</Section>
    <TaxCatchAll xmlns="f1d0758d-6ddb-4df3-b40e-8793e60e4c96"/>
    <TaxKeywordTaxHTField xmlns="f1d0758d-6ddb-4df3-b40e-8793e60e4c96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E06660F-F2C5-43FA-9E66-8F7A29C55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8a492-e214-478b-b719-4f347d5906fe"/>
    <ds:schemaRef ds:uri="f1d0758d-6ddb-4df3-b40e-8793e60e4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9853C-056B-4B0B-B5BD-0C45DCC0D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3C81-76FD-403F-B5CD-FDABCCC037A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4ae8a492-e214-478b-b719-4f347d5906fe"/>
    <ds:schemaRef ds:uri="f1d0758d-6ddb-4df3-b40e-8793e60e4c96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420</Words>
  <Application>Microsoft Office PowerPoint</Application>
  <PresentationFormat>On-screen Show (4:3)</PresentationFormat>
  <Paragraphs>101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Slide 1</vt:lpstr>
      <vt:lpstr>What is NNELS?</vt:lpstr>
      <vt:lpstr>Slide 3</vt:lpstr>
      <vt:lpstr>Slide 4</vt:lpstr>
      <vt:lpstr>Slide 5</vt:lpstr>
      <vt:lpstr>Slide 6</vt:lpstr>
      <vt:lpstr>Who is NNELS?</vt:lpstr>
      <vt:lpstr>What is a print disability?</vt:lpstr>
      <vt:lpstr>Promoting NNELS</vt:lpstr>
      <vt:lpstr>Collections</vt:lpstr>
      <vt:lpstr>What does NNELS offer?</vt:lpstr>
      <vt:lpstr>What do you need to know?</vt:lpstr>
      <vt:lpstr>HOW DO PEOPLE USE NNELS CONTENT?</vt:lpstr>
      <vt:lpstr>Technical Discussion Area</vt:lpstr>
      <vt:lpstr>Slide 15</vt:lpstr>
      <vt:lpstr>Slide 16</vt:lpstr>
      <vt:lpstr>What do you need to do?</vt:lpstr>
      <vt:lpstr>Slide 18</vt:lpstr>
      <vt:lpstr>Slide 19</vt:lpstr>
    </vt:vector>
  </TitlesOfParts>
  <Company>ntk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Maryann Kempthorne</dc:creator>
  <cp:lastModifiedBy>lcorbay</cp:lastModifiedBy>
  <cp:revision>85</cp:revision>
  <dcterms:created xsi:type="dcterms:W3CDTF">2014-05-08T18:49:44Z</dcterms:created>
  <dcterms:modified xsi:type="dcterms:W3CDTF">2015-02-24T15:33:15Z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0x010100DE22B46D1F49224BA6036F712B5C9478</vt:lpwstr>
  </property>
  <property fmtid="{D5CDD505-2E9C-101B-9397-08002B2CF9AE}" pid="3" name="TaxKeyword">
    <vt:lpwstr/>
  </property>
</Properties>
</file>